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Страны Азии в Новое и Новейшее время</a:t>
            </a:r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4" y="2124801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4400" dirty="0">
                <a:latin typeface="+mj-lt"/>
                <a:ea typeface="+mj-ea"/>
                <a:cs typeface="+mj-cs"/>
              </a:rPr>
              <a:t>ознакомление с состоянием научного знание о странах Азии в Новое и Новейшее время; ознакомление с историей стран Азии в период активного воздействия на регион европейской цивилизации; изучение процессов модернизации на Востоке и трансформации традиционного общества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38" y="1875214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742950" lvl="0" indent="-742950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Изучение истории стран Азии в Новое и Новейшее время;</a:t>
            </a:r>
          </a:p>
          <a:p>
            <a:pPr marL="742950" lvl="0" indent="-742950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Понимание процессов модернизации в Азиатском регионе;</a:t>
            </a:r>
          </a:p>
          <a:p>
            <a:pPr marL="742950" lvl="0" indent="-742950">
              <a:spcBef>
                <a:spcPct val="0"/>
              </a:spcBef>
              <a:buAutoNum type="arabicPeriod"/>
            </a:pPr>
            <a:r>
              <a:rPr lang="ru-RU" sz="4400" dirty="0">
                <a:latin typeface="+mj-lt"/>
                <a:ea typeface="+mj-ea"/>
                <a:cs typeface="+mj-cs"/>
              </a:rPr>
              <a:t>формирование навыков восприятия межкультурного разнообразия общества в социально-историческом контекстах.</a:t>
            </a:r>
          </a:p>
          <a:p>
            <a:pPr algn="l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pPr algn="just"/>
            <a:r>
              <a:rPr lang="ru-RU" dirty="0"/>
              <a:t>Прокурорско-следственный, Следственно-судебный профили.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Историю Китая, Японии, Турции, Индии и других стран Азии в период модернизации, в период активных контактов с Европой.</a:t>
            </a:r>
          </a:p>
          <a:p>
            <a:r>
              <a:rPr lang="ru-RU" dirty="0"/>
              <a:t>Историю цивилизационного вызова Европы и разнообразных ответов Азии.</a:t>
            </a:r>
          </a:p>
          <a:p>
            <a:r>
              <a:rPr lang="ru-RU" dirty="0"/>
              <a:t>Историю становления крупнейших держав Дальнего Востока, Южной Азии, Среднего Востока.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237" y="5659901"/>
            <a:ext cx="1258937" cy="7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Колониализм на традиционном Востоке. 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Трансформация и модернизация пореформенной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Японии (реставрация Мэйдзи). 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Китай во второй половине </a:t>
            </a:r>
            <a:r>
              <a:rPr lang="en-US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вв.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Британская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Индия.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Начало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трансформации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традиционной структуры индийского общества. Независимая Индия.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5.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 Османская империя. Режимы </a:t>
            </a:r>
            <a:r>
              <a:rPr lang="ru-RU" sz="2000" dirty="0" err="1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Танзимат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Зулюм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. Младотурки.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Кемалистская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революция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</a:rPr>
              <a:t>радикальные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преобразования. Республиканская Турция.</a:t>
            </a:r>
          </a:p>
          <a:p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6. </a:t>
            </a:r>
            <a:r>
              <a:rPr lang="ru-RU" sz="2000" dirty="0">
                <a:solidFill>
                  <a:srgbClr val="002060"/>
                </a:solidFill>
                <a:effectLst/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Иран под знаком исламской революции.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Лекции</a:t>
            </a:r>
          </a:p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сообщений, докладов</a:t>
            </a:r>
          </a:p>
          <a:p>
            <a:r>
              <a:rPr lang="ru-RU" dirty="0"/>
              <a:t>Работа в «малых группах»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Профессиональная этика</a:t>
            </a:r>
          </a:p>
          <a:p>
            <a:pPr algn="just"/>
            <a:r>
              <a:rPr lang="ru-RU" dirty="0"/>
              <a:t>Философия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204462"/>
                </a:solidFill>
                <a:latin typeface="latoregular"/>
              </a:rPr>
              <a:t>Знания исторического процесса в странах Азии в Новое и новейшее время помогут сформироваться навыкам вести профессиональную деятельность в поликультурной среде.</a:t>
            </a:r>
          </a:p>
          <a:p>
            <a:pPr algn="just"/>
            <a:r>
              <a:rPr lang="ru-RU" dirty="0">
                <a:solidFill>
                  <a:srgbClr val="204462"/>
                </a:solidFill>
                <a:latin typeface="latoregular"/>
              </a:rPr>
              <a:t>В современном мире высока роль стран Азии. Например, стремительно развивается Китай. Длительные отношения связывают Россию и Турцию. Знание истории этих и других стран Азии позволит вам быть эрудированными людьми.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1436</TotalTime>
  <Words>343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latoregular</vt:lpstr>
      <vt:lpstr>Roboto Medium</vt:lpstr>
      <vt:lpstr>Times New Roman</vt:lpstr>
      <vt:lpstr>YS Text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ideapad Lenovo</cp:lastModifiedBy>
  <cp:revision>141</cp:revision>
  <dcterms:created xsi:type="dcterms:W3CDTF">2020-12-02T14:35:45Z</dcterms:created>
  <dcterms:modified xsi:type="dcterms:W3CDTF">2022-02-04T12:15:38Z</dcterms:modified>
</cp:coreProperties>
</file>